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0" r:id="rId3"/>
    <p:sldId id="268" r:id="rId4"/>
    <p:sldId id="267" r:id="rId5"/>
    <p:sldId id="257" r:id="rId6"/>
    <p:sldId id="262" r:id="rId7"/>
    <p:sldId id="269" r:id="rId8"/>
    <p:sldId id="261" r:id="rId9"/>
    <p:sldId id="270" r:id="rId10"/>
    <p:sldId id="263" r:id="rId11"/>
    <p:sldId id="271" r:id="rId12"/>
    <p:sldId id="264" r:id="rId13"/>
    <p:sldId id="272" r:id="rId14"/>
    <p:sldId id="259" r:id="rId15"/>
    <p:sldId id="273" r:id="rId16"/>
    <p:sldId id="266" r:id="rId17"/>
    <p:sldId id="274" r:id="rId18"/>
    <p:sldId id="265" r:id="rId19"/>
    <p:sldId id="276" r:id="rId20"/>
    <p:sldId id="258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310786-E6EC-40D0-9EA9-583B1A9C4AAD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Word List: bio = life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post\AppData\Local\Microsoft\Windows\Temporary Internet Files\Content.IE5\Q87XICAR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post\AppData\Local\Microsoft\Windows\Temporary Internet Files\Content.IE5\Q87XICAR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post\AppData\Local\Microsoft\Windows\Temporary Internet Files\Content.IE5\TYY3IZ86\lif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424236"/>
            <a:ext cx="4762500" cy="290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486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removal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tissue from the body for diagnostic examination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5155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removal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tissue from the body for diagnostic examination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biopsy</a:t>
            </a:r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794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zone of planet Earth where there is </a:t>
            </a:r>
            <a:r>
              <a:rPr lang="en-US" sz="3600" b="1" dirty="0" smtClean="0">
                <a:solidFill>
                  <a:srgbClr val="FF0000"/>
                </a:solidFill>
              </a:rPr>
              <a:t>life </a:t>
            </a:r>
            <a:r>
              <a:rPr lang="en-US" sz="3600" b="1" dirty="0" smtClean="0">
                <a:solidFill>
                  <a:schemeClr val="tx1"/>
                </a:solidFill>
              </a:rPr>
              <a:t>(between the deep crust and the lower atmosphere)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219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zone of planet Earth where there is </a:t>
            </a:r>
            <a:r>
              <a:rPr lang="en-US" sz="3600" b="1" dirty="0" smtClean="0">
                <a:solidFill>
                  <a:srgbClr val="FF0000"/>
                </a:solidFill>
              </a:rPr>
              <a:t>life </a:t>
            </a:r>
            <a:r>
              <a:rPr lang="en-US" sz="3600" b="1" dirty="0" smtClean="0">
                <a:solidFill>
                  <a:schemeClr val="tx1"/>
                </a:solidFill>
              </a:rPr>
              <a:t>(between the deep crust and the lower atmosphere)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biosphere</a:t>
            </a:r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853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piece of writing written by a person about his or her own </a:t>
            </a:r>
            <a:r>
              <a:rPr lang="en-US" sz="3600" b="1" dirty="0" smtClean="0">
                <a:solidFill>
                  <a:srgbClr val="FF0000"/>
                </a:solidFill>
              </a:rPr>
              <a:t>life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531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piece of writing written by a person about his or her own </a:t>
            </a:r>
            <a:r>
              <a:rPr lang="en-US" sz="3600" b="1" dirty="0" smtClean="0">
                <a:solidFill>
                  <a:srgbClr val="FF0000"/>
                </a:solidFill>
              </a:rPr>
              <a:t>life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autobiography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952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How two different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organisms </a:t>
            </a:r>
            <a:r>
              <a:rPr lang="en-US" sz="3600" b="1" dirty="0" smtClean="0">
                <a:solidFill>
                  <a:srgbClr val="FF0000"/>
                </a:solidFill>
              </a:rPr>
              <a:t>live </a:t>
            </a:r>
            <a:r>
              <a:rPr lang="en-US" sz="3600" b="1" dirty="0" smtClean="0">
                <a:solidFill>
                  <a:schemeClr val="tx1"/>
                </a:solidFill>
              </a:rPr>
              <a:t>things together and depend on each other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52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How two different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organisms </a:t>
            </a:r>
            <a:r>
              <a:rPr lang="en-US" sz="3600" b="1" dirty="0" smtClean="0">
                <a:solidFill>
                  <a:srgbClr val="FF0000"/>
                </a:solidFill>
              </a:rPr>
              <a:t>live </a:t>
            </a:r>
            <a:r>
              <a:rPr lang="en-US" sz="3600" b="1" dirty="0" smtClean="0">
                <a:solidFill>
                  <a:schemeClr val="tx1"/>
                </a:solidFill>
              </a:rPr>
              <a:t>things together and depend on each other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symbiosis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576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study of the nervous system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 and how it helps the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 learn and react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17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study of the nervous system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 and how it helps the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 learn and react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neurobiology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045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7385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piece of writing about a person’s </a:t>
            </a:r>
            <a:r>
              <a:rPr lang="en-US" sz="3600" b="1" dirty="0" smtClean="0">
                <a:solidFill>
                  <a:srgbClr val="FF0000"/>
                </a:solidFill>
              </a:rPr>
              <a:t>life </a:t>
            </a:r>
            <a:r>
              <a:rPr lang="en-US" sz="3600" b="1" dirty="0" smtClean="0">
                <a:solidFill>
                  <a:schemeClr val="tx1"/>
                </a:solidFill>
              </a:rPr>
              <a:t>written by someone else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576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diet thought to help people </a:t>
            </a:r>
            <a:r>
              <a:rPr lang="en-US" sz="3600" b="1" dirty="0" smtClean="0">
                <a:solidFill>
                  <a:srgbClr val="FF0000"/>
                </a:solidFill>
              </a:rPr>
              <a:t>live </a:t>
            </a:r>
            <a:r>
              <a:rPr lang="en-US" sz="3600" b="1" dirty="0" smtClean="0">
                <a:solidFill>
                  <a:schemeClr val="tx1"/>
                </a:solidFill>
              </a:rPr>
              <a:t>longer because it focuses on natural foods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623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diet thought to help people </a:t>
            </a:r>
            <a:r>
              <a:rPr lang="en-US" sz="3600" b="1" dirty="0" smtClean="0">
                <a:solidFill>
                  <a:srgbClr val="FF0000"/>
                </a:solidFill>
              </a:rPr>
              <a:t>live </a:t>
            </a:r>
            <a:r>
              <a:rPr lang="en-US" sz="3600" b="1" dirty="0" smtClean="0">
                <a:solidFill>
                  <a:schemeClr val="tx1"/>
                </a:solidFill>
              </a:rPr>
              <a:t>longer because it focuses on natural foods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</a:rPr>
              <a:t>macrobiotic diet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02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7385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piece of writing about a person’s </a:t>
            </a:r>
            <a:r>
              <a:rPr lang="en-US" sz="3600" b="1" dirty="0" smtClean="0">
                <a:solidFill>
                  <a:srgbClr val="FF0000"/>
                </a:solidFill>
              </a:rPr>
              <a:t>life </a:t>
            </a:r>
            <a:r>
              <a:rPr lang="en-US" sz="3600" b="1" dirty="0" smtClean="0">
                <a:solidFill>
                  <a:schemeClr val="tx1"/>
                </a:solidFill>
              </a:rPr>
              <a:t>written by someone else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biography</a:t>
            </a:r>
            <a:endParaRPr lang="en-US" sz="13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bpost\AppData\Local\Microsoft\Windows\Temporary Internet Files\Content.IE5\C5ZXCT5I\The_Biography_Channe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34" y="3918239"/>
            <a:ext cx="2381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5535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medicine used to save </a:t>
            </a:r>
            <a:r>
              <a:rPr lang="en-US" sz="3600" b="1" dirty="0" smtClean="0">
                <a:solidFill>
                  <a:srgbClr val="FF0000"/>
                </a:solidFill>
              </a:rPr>
              <a:t>lives </a:t>
            </a:r>
            <a:r>
              <a:rPr lang="en-US" sz="3600" b="1" dirty="0" smtClean="0">
                <a:solidFill>
                  <a:schemeClr val="tx1"/>
                </a:solidFill>
              </a:rPr>
              <a:t> because it destroys harmful bacteria and cures infection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983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medicine used to save </a:t>
            </a:r>
            <a:r>
              <a:rPr lang="en-US" sz="3600" b="1" dirty="0" smtClean="0">
                <a:solidFill>
                  <a:srgbClr val="FF0000"/>
                </a:solidFill>
              </a:rPr>
              <a:t>lives </a:t>
            </a:r>
            <a:r>
              <a:rPr lang="en-US" sz="3600" b="1" dirty="0" smtClean="0">
                <a:solidFill>
                  <a:schemeClr val="tx1"/>
                </a:solidFill>
              </a:rPr>
              <a:t> because it destroys harmful bacteria and cures infection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tx1"/>
                </a:solidFill>
              </a:rPr>
              <a:t>antibiotic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267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study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56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study of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biology</a:t>
            </a:r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8653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person who studies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613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A person who studies </a:t>
            </a:r>
            <a:r>
              <a:rPr lang="en-US" sz="3600" b="1" dirty="0" smtClean="0">
                <a:solidFill>
                  <a:srgbClr val="FF0000"/>
                </a:solidFill>
              </a:rPr>
              <a:t>living </a:t>
            </a:r>
            <a:r>
              <a:rPr lang="en-US" sz="3600" b="1" dirty="0" smtClean="0">
                <a:solidFill>
                  <a:schemeClr val="tx1"/>
                </a:solidFill>
              </a:rPr>
              <a:t>things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b="1" dirty="0" smtClean="0">
                <a:solidFill>
                  <a:schemeClr val="tx1"/>
                </a:solidFill>
              </a:rPr>
              <a:t>biologist</a:t>
            </a:r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7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271</Words>
  <Application>Microsoft Office PowerPoint</Application>
  <PresentationFormat>On-screen Show (4:3)</PresentationFormat>
  <Paragraphs>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Word List: bio = life</vt:lpstr>
      <vt:lpstr>PowerPoint Presentation</vt:lpstr>
      <vt:lpstr>biography</vt:lpstr>
      <vt:lpstr>PowerPoint Presentation</vt:lpstr>
      <vt:lpstr>antibiotic</vt:lpstr>
      <vt:lpstr>PowerPoint Presentation</vt:lpstr>
      <vt:lpstr>biology</vt:lpstr>
      <vt:lpstr>PowerPoint Presentation</vt:lpstr>
      <vt:lpstr>biologist</vt:lpstr>
      <vt:lpstr>PowerPoint Presentation</vt:lpstr>
      <vt:lpstr>biopsy</vt:lpstr>
      <vt:lpstr>PowerPoint Presentation</vt:lpstr>
      <vt:lpstr>biosphere</vt:lpstr>
      <vt:lpstr>PowerPoint Presentation</vt:lpstr>
      <vt:lpstr>autobiography</vt:lpstr>
      <vt:lpstr>PowerPoint Presentation</vt:lpstr>
      <vt:lpstr>symbiosis</vt:lpstr>
      <vt:lpstr>PowerPoint Presentation</vt:lpstr>
      <vt:lpstr>neurobiology</vt:lpstr>
      <vt:lpstr>PowerPoint Presentation</vt:lpstr>
      <vt:lpstr>macrobiotic diet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bio = life</dc:title>
  <dc:creator>Brigitta Post</dc:creator>
  <cp:lastModifiedBy>Brigitta Post</cp:lastModifiedBy>
  <cp:revision>17</cp:revision>
  <dcterms:created xsi:type="dcterms:W3CDTF">2015-03-16T15:21:28Z</dcterms:created>
  <dcterms:modified xsi:type="dcterms:W3CDTF">2019-08-09T11:30:44Z</dcterms:modified>
</cp:coreProperties>
</file>